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5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14FBB-B75A-46F9-B182-9C71215D3845}" type="datetimeFigureOut">
              <a:rPr lang="de-DE" smtClean="0"/>
              <a:t>14.09.2016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2F267E-6D99-4196-8CE4-4418D3819E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5251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14FBB-B75A-46F9-B182-9C71215D3845}" type="datetimeFigureOut">
              <a:rPr lang="de-DE" smtClean="0"/>
              <a:t>14.09.2016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F267E-6D99-4196-8CE4-4418D3819E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0397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25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085"/>
    </mc:Choice>
    <mc:Fallback>
      <p:transition spd="slow" advTm="1108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28"/>
    </mc:Choice>
    <mc:Fallback xmlns="">
      <p:transition spd="slow" advTm="142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24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02"/>
    </mc:Choice>
    <mc:Fallback xmlns="">
      <p:transition spd="slow" advTm="5202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79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9"/>
    </mc:Choice>
    <mc:Fallback xmlns="">
      <p:transition spd="slow" advTm="146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3" name="Grafik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74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9"/>
    </mc:Choice>
    <mc:Fallback xmlns="">
      <p:transition spd="slow" advTm="3119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6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Energa</dc:creator>
  <cp:lastModifiedBy>Energa</cp:lastModifiedBy>
  <cp:revision>3</cp:revision>
  <dcterms:created xsi:type="dcterms:W3CDTF">2016-09-14T17:02:04Z</dcterms:created>
  <dcterms:modified xsi:type="dcterms:W3CDTF">2016-09-14T18:17:47Z</dcterms:modified>
</cp:coreProperties>
</file>